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8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31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F2F264-BC31-2633-70D5-42E1ED899B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EC8E2DF-A039-8446-3AF8-1520FBF3DF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F0E128D-5F31-B303-F252-3442F9335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F9BCD7-79D2-4BDD-1675-149B3970A0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E4AAFB-5576-5C56-57B0-F1730698E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4872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C45173-64A6-471B-BA0B-545DC962C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EF19E84-47BD-D7B5-CE1D-B048BCCCE2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27E5648-3834-A261-1FDE-F92BF5659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7FAEE66-7940-FA30-1481-53B31BAD30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C70F52A-02ED-2CDF-656F-EDE98D2BB0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40814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4E2A4A17-235A-02CB-9C99-69179F4335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8FD7A7B7-8783-72C4-07B2-CEAE54AA57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E62A995-9485-5BB0-089C-96AA41276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9AB6089-3B1C-461F-AE26-BB3A7421D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CEBCB40-1D03-9E8E-D5BE-14D4034D0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6537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C71DE8-F78C-1DDB-C41E-336E32A191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F173D7D-1333-629C-ECAF-9013BC3FFE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181F4A5-DF33-17C0-B648-D3CC869C1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8944690-725C-99EE-4DF3-7A4AF55BB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C9CA878-1CCC-2613-1479-0D4BD32FC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1497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D7BAD52-E0D4-522E-73DE-7D802DE1B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71DAFC18-6DE1-1031-F927-69CE5B87C7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96EB38-D35B-E78D-674F-B0943907C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5E8A119-3812-AFBE-6452-0586A66DB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9B49740-F5A6-B0BE-2470-08EEBC46A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169301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1CE4F5-0EF3-A43D-7355-6FAB02B1C3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5D075DA-937C-3C9A-6C6E-2DC12E149B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FE5F8DE5-F836-05AF-B310-6494AC13BA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5829661-9B29-5C22-0377-FD33355733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64893BA-B7E4-8BD6-89D6-FD807F0E9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AB0CCF6-921E-FFD2-EE20-CA7F45721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327899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3D107A4-C161-16F4-BA42-2EDC68DE3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D09E0B7-BFF9-12ED-2F38-FF3B001609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460F2CAC-617E-0E44-5EF1-9DE1C86C3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B77745D-44AB-46A4-6588-A0DD7125F0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FCB6966-C319-0336-0A2E-193D4BF520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5DBD4A1-A0EA-80B3-1263-78EC9A901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3428072-3B72-3147-8F21-EF3278590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ADC951C-F3DB-80A4-4180-8FFFE95FB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2670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CDA4F0-A0A4-809C-3F43-223245D3F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1C461486-24EA-7042-76A5-9943CB7B4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BC7CA5F-422A-010D-6A82-BC2B15E83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5FC415E6-7537-F3BA-2A49-BFC2618AE6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56653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E484102-0CC5-9090-15DE-4EA2711DD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6AA9981F-821B-E5CC-97AC-F9DEF0E3BD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E871A5F-9FF1-C0E8-0AD5-B5B3318D1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85610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C71B66-5B47-A88A-17D8-521628E98C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A6FFD1A-5919-18A7-8CC7-1BBEEC6864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BF7283B8-7598-4F1C-333F-FFBB2855F7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78A63DE-3820-F61E-B770-0E1F1CB7ED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A41EBF8-D193-76BD-7EE6-9B0AE4FC93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D6926AA-4CC4-6C4E-E431-0CFB6D8DB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3053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F93BFF-3F46-D798-95EC-B28A207FAB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54CE9E69-4FA4-DAA2-0FB3-105E08E586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CF00D8B-77C9-CACB-6840-84FDB85283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426362C-0289-29C9-1320-211D7CC6F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9F49E30-5257-B465-2B14-6AD25B649B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3580076-C9CF-4161-5FEF-CD0C2B7627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85750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486591A-D780-4404-26A1-6CF32520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D8AA546-2D23-A8EE-FF80-653B199B1E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327D90F-84E7-30B8-8E6B-C7D6CB2F08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0FCD44-E5AC-49B2-89BD-2213C14DB5D0}" type="datetimeFigureOut">
              <a:rPr lang="ru-RU" smtClean="0"/>
              <a:t>21.06.2025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A5E0239-6406-78FC-87D1-0CD1D894FE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5C8151B-6196-CBCA-EDA2-DB217CFFD7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4B7A60-E384-4EBB-A4BC-7BCFCDEB1A3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544191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microsoft.com/office/2007/relationships/hdphoto" Target="../media/hdphoto1.wdp"/><Relationship Id="rId7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CEE8699-64D1-3973-0128-1D8995AF2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400" y="712800"/>
            <a:ext cx="4424400" cy="44244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9BC946F8-D294-DFFE-318F-E39DA29509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000" y="712800"/>
            <a:ext cx="4424400" cy="442440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7D4D5143-D35F-957F-7029-BE2D76A80F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9000" y="1522800"/>
            <a:ext cx="2804400" cy="2804400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C6194511-72CB-B800-1349-9C163BD03B1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7360" y="2052000"/>
            <a:ext cx="3832880" cy="42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360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>
            <a:extLst>
              <a:ext uri="{FF2B5EF4-FFF2-40B4-BE49-F238E27FC236}">
                <a16:creationId xmlns:a16="http://schemas.microsoft.com/office/drawing/2014/main" id="{C4AFC320-841D-519B-BB10-D8959B05FBD9}"/>
              </a:ext>
            </a:extLst>
          </p:cNvPr>
          <p:cNvSpPr/>
          <p:nvPr/>
        </p:nvSpPr>
        <p:spPr>
          <a:xfrm>
            <a:off x="1049866" y="3429000"/>
            <a:ext cx="2630311" cy="2063044"/>
          </a:xfrm>
          <a:prstGeom prst="rect">
            <a:avLst/>
          </a:prstGeom>
          <a:solidFill>
            <a:schemeClr val="accent3"/>
          </a:solidFill>
          <a:ln>
            <a:noFill/>
          </a:ln>
          <a:effectLst>
            <a:softEdge rad="0"/>
          </a:effectLst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B45023B6-1B58-41C5-75D3-2B4B1B8EE057}"/>
              </a:ext>
            </a:extLst>
          </p:cNvPr>
          <p:cNvSpPr/>
          <p:nvPr/>
        </p:nvSpPr>
        <p:spPr>
          <a:xfrm>
            <a:off x="2160000" y="892800"/>
            <a:ext cx="2844000" cy="1836000"/>
          </a:xfrm>
          <a:prstGeom prst="roundRect">
            <a:avLst>
              <a:gd name="adj" fmla="val 7647"/>
            </a:avLst>
          </a:prstGeom>
          <a:solidFill>
            <a:schemeClr val="accent3"/>
          </a:solidFill>
          <a:ln>
            <a:noFill/>
          </a:ln>
          <a:effectLst>
            <a:softEdge rad="0"/>
          </a:effectLst>
          <a:scene3d>
            <a:camera prst="orthographicFront">
              <a:rot lat="0" lon="0" rev="0"/>
            </a:camera>
            <a:lightRig rig="chilly" dir="t">
              <a:rot lat="0" lon="0" rev="18480000"/>
            </a:lightRig>
          </a:scene3d>
          <a:sp3d prstMaterial="clear">
            <a:bevelT h="63500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3" name="Шестиугольник 2">
            <a:extLst>
              <a:ext uri="{FF2B5EF4-FFF2-40B4-BE49-F238E27FC236}">
                <a16:creationId xmlns:a16="http://schemas.microsoft.com/office/drawing/2014/main" id="{DE35B0F1-BCD8-CF85-F728-CC91583283DA}"/>
              </a:ext>
            </a:extLst>
          </p:cNvPr>
          <p:cNvSpPr/>
          <p:nvPr/>
        </p:nvSpPr>
        <p:spPr>
          <a:xfrm rot="5400000">
            <a:off x="5565648" y="1741248"/>
            <a:ext cx="1060704" cy="914400"/>
          </a:xfrm>
          <a:prstGeom prst="hexagon">
            <a:avLst/>
          </a:prstGeom>
          <a:solidFill>
            <a:schemeClr val="accent5">
              <a:alpha val="50000"/>
            </a:schemeClr>
          </a:solidFill>
          <a:ln>
            <a:noFill/>
          </a:ln>
          <a:effectLst>
            <a:outerShdw blurRad="57785" dist="33020" dir="318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brightRoom" dir="t">
              <a:rot lat="0" lon="0" rev="600000"/>
            </a:lightRig>
          </a:scene3d>
          <a:sp3d prstMaterial="metal">
            <a:bevelT w="38100" h="57150" prst="angle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6111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B7380444-7FD1-0B2A-C871-2B17320766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5000" y="748800"/>
            <a:ext cx="4424400" cy="44244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BF38779E-81F7-3435-D009-D0C51B4080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69" t="19292" r="19607" b="20776"/>
          <a:stretch>
            <a:fillRect/>
          </a:stretch>
        </p:blipFill>
        <p:spPr>
          <a:xfrm rot="5400000">
            <a:off x="1688400" y="1701000"/>
            <a:ext cx="2772000" cy="252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F7A3309-CDAA-39D7-1D2B-AA80C3648D58}"/>
              </a:ext>
            </a:extLst>
          </p:cNvPr>
          <p:cNvSpPr txBox="1"/>
          <p:nvPr/>
        </p:nvSpPr>
        <p:spPr>
          <a:xfrm>
            <a:off x="1045800" y="4814437"/>
            <a:ext cx="60948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app</a:t>
            </a:r>
            <a:r>
              <a:rPr lang="ru-RU" dirty="0"/>
              <a:t> </a:t>
            </a:r>
            <a:r>
              <a:rPr lang="ru-RU" dirty="0" err="1"/>
              <a:t>plugin</a:t>
            </a:r>
            <a:r>
              <a:rPr lang="ru-RU" dirty="0"/>
              <a:t> </a:t>
            </a:r>
            <a:r>
              <a:rPr lang="ru-RU" dirty="0" err="1"/>
              <a:t>section</a:t>
            </a:r>
            <a:r>
              <a:rPr lang="ru-RU" dirty="0"/>
              <a:t> </a:t>
            </a:r>
            <a:r>
              <a:rPr lang="ru-RU" dirty="0" err="1"/>
              <a:t>icon</a:t>
            </a:r>
            <a:r>
              <a:rPr lang="ru-RU" dirty="0"/>
              <a:t>, </a:t>
            </a:r>
            <a:r>
              <a:rPr lang="ru-RU" dirty="0" err="1"/>
              <a:t>like</a:t>
            </a:r>
            <a:r>
              <a:rPr lang="ru-RU" dirty="0"/>
              <a:t> </a:t>
            </a:r>
            <a:r>
              <a:rPr lang="ru-RU" dirty="0" err="1"/>
              <a:t>constructor</a:t>
            </a:r>
            <a:r>
              <a:rPr lang="ru-RU" dirty="0"/>
              <a:t>,  </a:t>
            </a:r>
            <a:r>
              <a:rPr lang="ru-RU" dirty="0" err="1"/>
              <a:t>mechanic</a:t>
            </a:r>
            <a:r>
              <a:rPr lang="ru-RU" dirty="0"/>
              <a:t> </a:t>
            </a:r>
            <a:r>
              <a:rPr lang="ru-RU" dirty="0" err="1"/>
              <a:t>or</a:t>
            </a:r>
            <a:r>
              <a:rPr lang="ru-RU" dirty="0"/>
              <a:t> </a:t>
            </a:r>
            <a:r>
              <a:rPr lang="ru-RU" dirty="0" err="1"/>
              <a:t>gears</a:t>
            </a:r>
            <a:r>
              <a:rPr lang="ru-RU" dirty="0"/>
              <a:t> </a:t>
            </a:r>
            <a:r>
              <a:rPr lang="ru-RU" dirty="0" err="1"/>
              <a:t>with</a:t>
            </a:r>
            <a:r>
              <a:rPr lang="ru-RU" dirty="0"/>
              <a:t> </a:t>
            </a:r>
            <a:r>
              <a:rPr lang="ru-RU" dirty="0" err="1"/>
              <a:t>plus</a:t>
            </a:r>
            <a:r>
              <a:rPr lang="ru-RU" dirty="0"/>
              <a:t>(</a:t>
            </a:r>
            <a:r>
              <a:rPr lang="ru-RU" dirty="0" err="1"/>
              <a:t>add</a:t>
            </a:r>
            <a:r>
              <a:rPr lang="ru-RU" dirty="0"/>
              <a:t>) </a:t>
            </a:r>
            <a:r>
              <a:rPr lang="ru-RU" dirty="0" err="1"/>
              <a:t>icon</a:t>
            </a:r>
            <a:r>
              <a:rPr lang="ru-RU" dirty="0"/>
              <a:t>.</a:t>
            </a:r>
          </a:p>
          <a:p>
            <a:r>
              <a:rPr lang="ru-RU" dirty="0"/>
              <a:t>A 3D </a:t>
            </a:r>
            <a:r>
              <a:rPr lang="ru-RU" dirty="0" err="1"/>
              <a:t>abstract</a:t>
            </a:r>
            <a:r>
              <a:rPr lang="ru-RU" dirty="0"/>
              <a:t> </a:t>
            </a:r>
            <a:r>
              <a:rPr lang="ru-RU" dirty="0" err="1"/>
              <a:t>composition</a:t>
            </a:r>
            <a:r>
              <a:rPr lang="ru-RU" dirty="0"/>
              <a:t> </a:t>
            </a:r>
            <a:r>
              <a:rPr lang="ru-RU" dirty="0" err="1"/>
              <a:t>with</a:t>
            </a:r>
            <a:r>
              <a:rPr lang="ru-RU" dirty="0"/>
              <a:t> a </a:t>
            </a:r>
            <a:r>
              <a:rPr lang="ru-RU" dirty="0" err="1"/>
              <a:t>soft</a:t>
            </a:r>
            <a:r>
              <a:rPr lang="ru-RU" dirty="0"/>
              <a:t> </a:t>
            </a:r>
            <a:r>
              <a:rPr lang="ru-RU" dirty="0" err="1"/>
              <a:t>glassy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matte</a:t>
            </a:r>
            <a:r>
              <a:rPr lang="ru-RU" dirty="0"/>
              <a:t> </a:t>
            </a:r>
            <a:r>
              <a:rPr lang="ru-RU" dirty="0" err="1"/>
              <a:t>aesthetic</a:t>
            </a:r>
            <a:r>
              <a:rPr lang="ru-RU" dirty="0"/>
              <a:t>. </a:t>
            </a:r>
          </a:p>
          <a:p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transparent</a:t>
            </a:r>
            <a:r>
              <a:rPr lang="ru-RU" dirty="0"/>
              <a:t> </a:t>
            </a:r>
            <a:r>
              <a:rPr lang="ru-RU" dirty="0" err="1"/>
              <a:t>background</a:t>
            </a:r>
            <a:r>
              <a:rPr lang="ru-RU" dirty="0"/>
              <a:t>, </a:t>
            </a:r>
            <a:r>
              <a:rPr lang="ru-RU" dirty="0" err="1"/>
              <a:t>with</a:t>
            </a:r>
            <a:r>
              <a:rPr lang="ru-RU" dirty="0"/>
              <a:t> </a:t>
            </a:r>
            <a:r>
              <a:rPr lang="ru-RU" dirty="0" err="1"/>
              <a:t>soft</a:t>
            </a:r>
            <a:r>
              <a:rPr lang="ru-RU" dirty="0"/>
              <a:t> </a:t>
            </a:r>
            <a:r>
              <a:rPr lang="ru-RU" dirty="0" err="1"/>
              <a:t>glassmorphism</a:t>
            </a:r>
            <a:r>
              <a:rPr lang="ru-RU" dirty="0"/>
              <a:t> </a:t>
            </a:r>
            <a:r>
              <a:rPr lang="ru-RU" dirty="0" err="1"/>
              <a:t>lighting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subtle</a:t>
            </a:r>
            <a:r>
              <a:rPr lang="ru-RU" dirty="0"/>
              <a:t> </a:t>
            </a:r>
            <a:r>
              <a:rPr lang="ru-RU" dirty="0" err="1"/>
              <a:t>inner</a:t>
            </a:r>
            <a:r>
              <a:rPr lang="ru-RU" dirty="0"/>
              <a:t> </a:t>
            </a:r>
            <a:r>
              <a:rPr lang="ru-RU" dirty="0" err="1"/>
              <a:t>shadows</a:t>
            </a:r>
            <a:r>
              <a:rPr lang="ru-RU" dirty="0"/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0709B3-1719-F378-17AC-F539C52F97AB}"/>
              </a:ext>
            </a:extLst>
          </p:cNvPr>
          <p:cNvSpPr txBox="1"/>
          <p:nvPr/>
        </p:nvSpPr>
        <p:spPr>
          <a:xfrm>
            <a:off x="275400" y="4675449"/>
            <a:ext cx="6094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flux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86443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19082E4-8BFF-ED74-83D6-A62690D5DD7E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8402" y="842400"/>
            <a:ext cx="4424400" cy="4424400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C071370E-7434-CF3C-2D4A-E5FD3BB0A49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8000" contrast="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200" y="1490400"/>
            <a:ext cx="3236400" cy="32364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DAC1FC-05F8-7AF4-9DB6-E58E8767D28D}"/>
              </a:ext>
            </a:extLst>
          </p:cNvPr>
          <p:cNvSpPr txBox="1"/>
          <p:nvPr/>
        </p:nvSpPr>
        <p:spPr>
          <a:xfrm>
            <a:off x="728402" y="4895336"/>
            <a:ext cx="6094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app</a:t>
            </a:r>
            <a:r>
              <a:rPr lang="ru-RU" dirty="0"/>
              <a:t> </a:t>
            </a:r>
            <a:r>
              <a:rPr lang="ru-RU" dirty="0" err="1"/>
              <a:t>icon</a:t>
            </a:r>
            <a:r>
              <a:rPr lang="ru-RU" dirty="0"/>
              <a:t>, </a:t>
            </a:r>
            <a:r>
              <a:rPr lang="ru-RU" dirty="0" err="1"/>
              <a:t>app</a:t>
            </a:r>
            <a:r>
              <a:rPr lang="ru-RU" dirty="0"/>
              <a:t> </a:t>
            </a:r>
            <a:r>
              <a:rPr lang="ru-RU" dirty="0" err="1"/>
              <a:t>feed</a:t>
            </a:r>
            <a:r>
              <a:rPr lang="ru-RU" dirty="0"/>
              <a:t> </a:t>
            </a:r>
            <a:r>
              <a:rPr lang="ru-RU" dirty="0" err="1"/>
              <a:t>mobile</a:t>
            </a:r>
            <a:r>
              <a:rPr lang="ru-RU" dirty="0"/>
              <a:t> </a:t>
            </a:r>
            <a:r>
              <a:rPr lang="ru-RU" dirty="0" err="1"/>
              <a:t>phone</a:t>
            </a:r>
            <a:endParaRPr lang="ru-RU" dirty="0"/>
          </a:p>
          <a:p>
            <a:r>
              <a:rPr lang="ru-RU" dirty="0"/>
              <a:t>A 3D </a:t>
            </a:r>
            <a:r>
              <a:rPr lang="ru-RU" dirty="0" err="1"/>
              <a:t>abstract</a:t>
            </a:r>
            <a:r>
              <a:rPr lang="ru-RU" dirty="0"/>
              <a:t> </a:t>
            </a:r>
            <a:r>
              <a:rPr lang="ru-RU" dirty="0" err="1"/>
              <a:t>composition</a:t>
            </a:r>
            <a:r>
              <a:rPr lang="ru-RU" dirty="0"/>
              <a:t> </a:t>
            </a:r>
            <a:r>
              <a:rPr lang="ru-RU" dirty="0" err="1"/>
              <a:t>with</a:t>
            </a:r>
            <a:r>
              <a:rPr lang="ru-RU" dirty="0"/>
              <a:t> a </a:t>
            </a:r>
            <a:r>
              <a:rPr lang="ru-RU" dirty="0" err="1"/>
              <a:t>soft</a:t>
            </a:r>
            <a:r>
              <a:rPr lang="ru-RU" dirty="0"/>
              <a:t> </a:t>
            </a:r>
            <a:r>
              <a:rPr lang="ru-RU" dirty="0" err="1"/>
              <a:t>glassy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matte</a:t>
            </a:r>
            <a:r>
              <a:rPr lang="ru-RU" dirty="0"/>
              <a:t> </a:t>
            </a:r>
            <a:r>
              <a:rPr lang="ru-RU" dirty="0" err="1"/>
              <a:t>aesthetic</a:t>
            </a:r>
            <a:r>
              <a:rPr lang="ru-RU" dirty="0"/>
              <a:t>. </a:t>
            </a:r>
          </a:p>
          <a:p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transparent</a:t>
            </a:r>
            <a:r>
              <a:rPr lang="ru-RU" dirty="0"/>
              <a:t> </a:t>
            </a:r>
            <a:r>
              <a:rPr lang="ru-RU" dirty="0" err="1"/>
              <a:t>background</a:t>
            </a:r>
            <a:r>
              <a:rPr lang="ru-RU" dirty="0"/>
              <a:t>, </a:t>
            </a:r>
            <a:r>
              <a:rPr lang="ru-RU" dirty="0" err="1"/>
              <a:t>with</a:t>
            </a:r>
            <a:r>
              <a:rPr lang="ru-RU" dirty="0"/>
              <a:t> </a:t>
            </a:r>
            <a:r>
              <a:rPr lang="ru-RU" dirty="0" err="1"/>
              <a:t>soft</a:t>
            </a:r>
            <a:r>
              <a:rPr lang="ru-RU" dirty="0"/>
              <a:t> </a:t>
            </a:r>
            <a:r>
              <a:rPr lang="ru-RU" dirty="0" err="1"/>
              <a:t>glassmorphism</a:t>
            </a:r>
            <a:r>
              <a:rPr lang="ru-RU" dirty="0"/>
              <a:t> </a:t>
            </a:r>
            <a:r>
              <a:rPr lang="ru-RU" dirty="0" err="1"/>
              <a:t>lighting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subtle</a:t>
            </a:r>
            <a:r>
              <a:rPr lang="ru-RU" dirty="0"/>
              <a:t> </a:t>
            </a:r>
            <a:r>
              <a:rPr lang="ru-RU" dirty="0" err="1"/>
              <a:t>inner</a:t>
            </a:r>
            <a:r>
              <a:rPr lang="ru-RU" dirty="0"/>
              <a:t> </a:t>
            </a:r>
            <a:r>
              <a:rPr lang="ru-RU" dirty="0" err="1"/>
              <a:t>shadows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241593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976587E-B281-F075-4189-9CB0E4C7A26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8402" y="842400"/>
            <a:ext cx="4424400" cy="4424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BEB920F-006A-D768-B439-4EE6FD516FD3}"/>
              </a:ext>
            </a:extLst>
          </p:cNvPr>
          <p:cNvSpPr txBox="1"/>
          <p:nvPr/>
        </p:nvSpPr>
        <p:spPr>
          <a:xfrm>
            <a:off x="1218600" y="4945736"/>
            <a:ext cx="60948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visual</a:t>
            </a:r>
            <a:r>
              <a:rPr lang="ru-RU" dirty="0"/>
              <a:t> </a:t>
            </a:r>
            <a:r>
              <a:rPr lang="ru-RU" dirty="0" err="1"/>
              <a:t>programmingnodes</a:t>
            </a:r>
            <a:r>
              <a:rPr lang="ru-RU" dirty="0"/>
              <a:t>, </a:t>
            </a:r>
            <a:r>
              <a:rPr lang="ru-RU" dirty="0" err="1"/>
              <a:t>pcb</a:t>
            </a:r>
            <a:r>
              <a:rPr lang="ru-RU" dirty="0"/>
              <a:t> </a:t>
            </a:r>
            <a:r>
              <a:rPr lang="ru-RU" dirty="0" err="1"/>
              <a:t>wires</a:t>
            </a:r>
            <a:r>
              <a:rPr lang="ru-RU" dirty="0"/>
              <a:t>, 2-3 </a:t>
            </a:r>
            <a:r>
              <a:rPr lang="ru-RU" dirty="0" err="1"/>
              <a:t>blocks</a:t>
            </a:r>
            <a:r>
              <a:rPr lang="ru-RU" dirty="0"/>
              <a:t>. </a:t>
            </a:r>
            <a:r>
              <a:rPr lang="ru-RU" dirty="0" err="1"/>
              <a:t>motherboard</a:t>
            </a:r>
            <a:r>
              <a:rPr lang="ru-RU" dirty="0"/>
              <a:t>.</a:t>
            </a:r>
          </a:p>
          <a:p>
            <a:r>
              <a:rPr lang="ru-RU" dirty="0"/>
              <a:t>A 3D </a:t>
            </a:r>
            <a:r>
              <a:rPr lang="ru-RU" dirty="0" err="1"/>
              <a:t>abstract</a:t>
            </a:r>
            <a:r>
              <a:rPr lang="ru-RU" dirty="0"/>
              <a:t> </a:t>
            </a:r>
            <a:r>
              <a:rPr lang="ru-RU" dirty="0" err="1"/>
              <a:t>composition</a:t>
            </a:r>
            <a:r>
              <a:rPr lang="ru-RU" dirty="0"/>
              <a:t> </a:t>
            </a:r>
            <a:r>
              <a:rPr lang="ru-RU" dirty="0" err="1"/>
              <a:t>with</a:t>
            </a:r>
            <a:r>
              <a:rPr lang="ru-RU" dirty="0"/>
              <a:t> a </a:t>
            </a:r>
            <a:r>
              <a:rPr lang="ru-RU" dirty="0" err="1"/>
              <a:t>soft</a:t>
            </a:r>
            <a:r>
              <a:rPr lang="ru-RU" dirty="0"/>
              <a:t> </a:t>
            </a:r>
            <a:r>
              <a:rPr lang="ru-RU" dirty="0" err="1"/>
              <a:t>glassy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matte</a:t>
            </a:r>
            <a:r>
              <a:rPr lang="ru-RU" dirty="0"/>
              <a:t> </a:t>
            </a:r>
            <a:r>
              <a:rPr lang="ru-RU" dirty="0" err="1"/>
              <a:t>aesthetic</a:t>
            </a:r>
            <a:r>
              <a:rPr lang="ru-RU" dirty="0"/>
              <a:t>. </a:t>
            </a:r>
          </a:p>
          <a:p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transparent</a:t>
            </a:r>
            <a:r>
              <a:rPr lang="ru-RU" dirty="0"/>
              <a:t> </a:t>
            </a:r>
            <a:r>
              <a:rPr lang="ru-RU" dirty="0" err="1"/>
              <a:t>background</a:t>
            </a:r>
            <a:r>
              <a:rPr lang="ru-RU" dirty="0"/>
              <a:t>, </a:t>
            </a:r>
            <a:r>
              <a:rPr lang="ru-RU" dirty="0" err="1"/>
              <a:t>with</a:t>
            </a:r>
            <a:r>
              <a:rPr lang="ru-RU" dirty="0"/>
              <a:t> </a:t>
            </a:r>
            <a:r>
              <a:rPr lang="ru-RU" dirty="0" err="1"/>
              <a:t>soft</a:t>
            </a:r>
            <a:r>
              <a:rPr lang="ru-RU" dirty="0"/>
              <a:t> </a:t>
            </a:r>
            <a:r>
              <a:rPr lang="ru-RU" dirty="0" err="1"/>
              <a:t>glassmorphism</a:t>
            </a:r>
            <a:r>
              <a:rPr lang="ru-RU" dirty="0"/>
              <a:t> </a:t>
            </a:r>
            <a:r>
              <a:rPr lang="ru-RU" dirty="0" err="1"/>
              <a:t>lighting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subtle</a:t>
            </a:r>
            <a:r>
              <a:rPr lang="ru-RU" dirty="0"/>
              <a:t> </a:t>
            </a:r>
            <a:r>
              <a:rPr lang="ru-RU" dirty="0" err="1"/>
              <a:t>inner</a:t>
            </a:r>
            <a:r>
              <a:rPr lang="ru-RU" dirty="0"/>
              <a:t> </a:t>
            </a:r>
            <a:r>
              <a:rPr lang="ru-RU" dirty="0" err="1"/>
              <a:t>shadows</a:t>
            </a:r>
            <a:r>
              <a:rPr lang="ru-RU" dirty="0"/>
              <a:t>.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17BA0A8-1794-17AA-99B1-2AED358D73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549" y="2243156"/>
            <a:ext cx="3117801" cy="1966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8980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0A1E95-4910-6BFC-426E-CE1FDDB96C12}"/>
              </a:ext>
            </a:extLst>
          </p:cNvPr>
          <p:cNvSpPr txBox="1"/>
          <p:nvPr/>
        </p:nvSpPr>
        <p:spPr>
          <a:xfrm>
            <a:off x="466725" y="4823936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workflow</a:t>
            </a:r>
            <a:r>
              <a:rPr lang="ru-RU" dirty="0"/>
              <a:t> </a:t>
            </a:r>
            <a:r>
              <a:rPr lang="ru-RU" dirty="0" err="1"/>
              <a:t>charts</a:t>
            </a:r>
            <a:r>
              <a:rPr lang="ru-RU" dirty="0"/>
              <a:t>. </a:t>
            </a:r>
            <a:r>
              <a:rPr lang="ru-RU" dirty="0" err="1"/>
              <a:t>few</a:t>
            </a:r>
            <a:r>
              <a:rPr lang="ru-RU" dirty="0"/>
              <a:t> </a:t>
            </a:r>
            <a:r>
              <a:rPr lang="ru-RU" dirty="0" err="1"/>
              <a:t>figures</a:t>
            </a:r>
            <a:r>
              <a:rPr lang="ru-RU" dirty="0"/>
              <a:t>, </a:t>
            </a:r>
            <a:r>
              <a:rPr lang="ru-RU" dirty="0" err="1"/>
              <a:t>graph</a:t>
            </a:r>
            <a:r>
              <a:rPr lang="ru-RU" dirty="0"/>
              <a:t>.</a:t>
            </a:r>
          </a:p>
          <a:p>
            <a:r>
              <a:rPr lang="ru-RU" dirty="0"/>
              <a:t>A 3D </a:t>
            </a:r>
            <a:r>
              <a:rPr lang="ru-RU" dirty="0" err="1"/>
              <a:t>abstract</a:t>
            </a:r>
            <a:r>
              <a:rPr lang="ru-RU" dirty="0"/>
              <a:t> </a:t>
            </a:r>
            <a:r>
              <a:rPr lang="ru-RU" dirty="0" err="1"/>
              <a:t>composition</a:t>
            </a:r>
            <a:r>
              <a:rPr lang="ru-RU" dirty="0"/>
              <a:t> </a:t>
            </a:r>
            <a:r>
              <a:rPr lang="ru-RU" dirty="0" err="1"/>
              <a:t>with</a:t>
            </a:r>
            <a:r>
              <a:rPr lang="ru-RU" dirty="0"/>
              <a:t> a </a:t>
            </a:r>
            <a:r>
              <a:rPr lang="ru-RU" dirty="0" err="1"/>
              <a:t>soft</a:t>
            </a:r>
            <a:r>
              <a:rPr lang="ru-RU" dirty="0"/>
              <a:t> </a:t>
            </a:r>
            <a:r>
              <a:rPr lang="ru-RU" dirty="0" err="1"/>
              <a:t>glassy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matte</a:t>
            </a:r>
            <a:r>
              <a:rPr lang="ru-RU" dirty="0"/>
              <a:t> </a:t>
            </a:r>
            <a:r>
              <a:rPr lang="ru-RU" dirty="0" err="1"/>
              <a:t>aesthetic</a:t>
            </a:r>
            <a:r>
              <a:rPr lang="ru-RU" dirty="0"/>
              <a:t>. </a:t>
            </a:r>
          </a:p>
          <a:p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transparent</a:t>
            </a:r>
            <a:r>
              <a:rPr lang="ru-RU" dirty="0"/>
              <a:t> </a:t>
            </a:r>
            <a:r>
              <a:rPr lang="ru-RU" dirty="0" err="1"/>
              <a:t>background</a:t>
            </a:r>
            <a:r>
              <a:rPr lang="ru-RU" dirty="0"/>
              <a:t>, </a:t>
            </a:r>
            <a:r>
              <a:rPr lang="ru-RU" dirty="0" err="1"/>
              <a:t>with</a:t>
            </a:r>
            <a:r>
              <a:rPr lang="ru-RU" dirty="0"/>
              <a:t> </a:t>
            </a:r>
            <a:r>
              <a:rPr lang="ru-RU" dirty="0" err="1"/>
              <a:t>soft</a:t>
            </a:r>
            <a:r>
              <a:rPr lang="ru-RU" dirty="0"/>
              <a:t> </a:t>
            </a:r>
            <a:r>
              <a:rPr lang="ru-RU" dirty="0" err="1"/>
              <a:t>glassmorphism</a:t>
            </a:r>
            <a:r>
              <a:rPr lang="ru-RU" dirty="0"/>
              <a:t> </a:t>
            </a:r>
            <a:r>
              <a:rPr lang="ru-RU" dirty="0" err="1"/>
              <a:t>lighting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subtle</a:t>
            </a:r>
            <a:r>
              <a:rPr lang="ru-RU" dirty="0"/>
              <a:t> </a:t>
            </a:r>
            <a:r>
              <a:rPr lang="ru-RU" dirty="0" err="1"/>
              <a:t>inner</a:t>
            </a:r>
            <a:r>
              <a:rPr lang="ru-RU" dirty="0"/>
              <a:t> </a:t>
            </a:r>
            <a:r>
              <a:rPr lang="ru-RU" dirty="0" err="1"/>
              <a:t>shadows</a:t>
            </a:r>
            <a:r>
              <a:rPr lang="ru-RU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19534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0E39FCB-F5EE-38E8-AF53-5E18269CDB0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9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28402" y="842400"/>
            <a:ext cx="4424400" cy="44244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E466D5-58A0-DA11-8930-FA7F9A5FFACC}"/>
              </a:ext>
            </a:extLst>
          </p:cNvPr>
          <p:cNvSpPr txBox="1"/>
          <p:nvPr/>
        </p:nvSpPr>
        <p:spPr>
          <a:xfrm>
            <a:off x="943200" y="4871561"/>
            <a:ext cx="60960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 err="1"/>
              <a:t>workflow</a:t>
            </a:r>
            <a:r>
              <a:rPr lang="ru-RU" dirty="0"/>
              <a:t> </a:t>
            </a:r>
            <a:r>
              <a:rPr lang="ru-RU" dirty="0" err="1"/>
              <a:t>graph</a:t>
            </a:r>
            <a:r>
              <a:rPr lang="ru-RU" dirty="0"/>
              <a:t>, </a:t>
            </a:r>
            <a:r>
              <a:rPr lang="ru-RU" dirty="0" err="1"/>
              <a:t>visual</a:t>
            </a:r>
            <a:r>
              <a:rPr lang="ru-RU" dirty="0"/>
              <a:t> </a:t>
            </a:r>
            <a:r>
              <a:rPr lang="ru-RU" dirty="0" err="1"/>
              <a:t>programming</a:t>
            </a:r>
            <a:r>
              <a:rPr lang="ru-RU" dirty="0"/>
              <a:t>, </a:t>
            </a:r>
            <a:r>
              <a:rPr lang="ru-RU" dirty="0" err="1"/>
              <a:t>chart</a:t>
            </a:r>
            <a:r>
              <a:rPr lang="ru-RU" dirty="0"/>
              <a:t>.</a:t>
            </a:r>
          </a:p>
          <a:p>
            <a:r>
              <a:rPr lang="ru-RU" dirty="0"/>
              <a:t>A 3D </a:t>
            </a:r>
            <a:r>
              <a:rPr lang="ru-RU" dirty="0" err="1"/>
              <a:t>abstract</a:t>
            </a:r>
            <a:r>
              <a:rPr lang="ru-RU" dirty="0"/>
              <a:t> </a:t>
            </a:r>
            <a:r>
              <a:rPr lang="ru-RU" dirty="0" err="1"/>
              <a:t>composition</a:t>
            </a:r>
            <a:r>
              <a:rPr lang="ru-RU" dirty="0"/>
              <a:t> </a:t>
            </a:r>
            <a:r>
              <a:rPr lang="ru-RU" dirty="0" err="1"/>
              <a:t>with</a:t>
            </a:r>
            <a:r>
              <a:rPr lang="ru-RU" dirty="0"/>
              <a:t> a </a:t>
            </a:r>
            <a:r>
              <a:rPr lang="ru-RU" dirty="0" err="1"/>
              <a:t>soft</a:t>
            </a:r>
            <a:r>
              <a:rPr lang="ru-RU" dirty="0"/>
              <a:t> </a:t>
            </a:r>
            <a:r>
              <a:rPr lang="ru-RU" dirty="0" err="1"/>
              <a:t>glassy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matte</a:t>
            </a:r>
            <a:r>
              <a:rPr lang="ru-RU" dirty="0"/>
              <a:t> </a:t>
            </a:r>
            <a:r>
              <a:rPr lang="ru-RU" dirty="0" err="1"/>
              <a:t>aesthetic</a:t>
            </a:r>
            <a:r>
              <a:rPr lang="ru-RU" dirty="0"/>
              <a:t>. </a:t>
            </a:r>
          </a:p>
          <a:p>
            <a:r>
              <a:rPr lang="ru-RU" dirty="0" err="1"/>
              <a:t>on</a:t>
            </a:r>
            <a:r>
              <a:rPr lang="ru-RU" dirty="0"/>
              <a:t> </a:t>
            </a:r>
            <a:r>
              <a:rPr lang="ru-RU" dirty="0" err="1"/>
              <a:t>transparent</a:t>
            </a:r>
            <a:r>
              <a:rPr lang="ru-RU" dirty="0"/>
              <a:t> </a:t>
            </a:r>
            <a:r>
              <a:rPr lang="ru-RU" dirty="0" err="1"/>
              <a:t>background</a:t>
            </a:r>
            <a:r>
              <a:rPr lang="ru-RU" dirty="0"/>
              <a:t>, </a:t>
            </a:r>
            <a:r>
              <a:rPr lang="ru-RU" dirty="0" err="1"/>
              <a:t>with</a:t>
            </a:r>
            <a:r>
              <a:rPr lang="ru-RU" dirty="0"/>
              <a:t> </a:t>
            </a:r>
            <a:r>
              <a:rPr lang="ru-RU" dirty="0" err="1"/>
              <a:t>soft</a:t>
            </a:r>
            <a:r>
              <a:rPr lang="ru-RU" dirty="0"/>
              <a:t> </a:t>
            </a:r>
            <a:r>
              <a:rPr lang="ru-RU" dirty="0" err="1"/>
              <a:t>glassmorphism</a:t>
            </a:r>
            <a:r>
              <a:rPr lang="ru-RU" dirty="0"/>
              <a:t> </a:t>
            </a:r>
            <a:r>
              <a:rPr lang="ru-RU" dirty="0" err="1"/>
              <a:t>lighting</a:t>
            </a:r>
            <a:r>
              <a:rPr lang="ru-RU" dirty="0"/>
              <a:t> </a:t>
            </a:r>
            <a:r>
              <a:rPr lang="ru-RU" dirty="0" err="1"/>
              <a:t>and</a:t>
            </a:r>
            <a:r>
              <a:rPr lang="ru-RU" dirty="0"/>
              <a:t> </a:t>
            </a:r>
            <a:r>
              <a:rPr lang="ru-RU" dirty="0" err="1"/>
              <a:t>subtle</a:t>
            </a:r>
            <a:r>
              <a:rPr lang="ru-RU" dirty="0"/>
              <a:t> </a:t>
            </a:r>
            <a:r>
              <a:rPr lang="ru-RU" dirty="0" err="1"/>
              <a:t>inner</a:t>
            </a:r>
            <a:r>
              <a:rPr lang="ru-RU" dirty="0"/>
              <a:t> </a:t>
            </a:r>
            <a:r>
              <a:rPr lang="ru-RU" dirty="0" err="1"/>
              <a:t>shadows</a:t>
            </a:r>
            <a:r>
              <a:rPr lang="ru-RU" dirty="0"/>
              <a:t>.</a:t>
            </a: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3BED16A-FA5A-BAD0-8246-5DD2FF96B5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5742" y1="28906" x2="44922" y2="47852"/>
                        <a14:foregroundMark x1="20703" y1="22754" x2="27930" y2="50000"/>
                        <a14:foregroundMark x1="22266" y1="17090" x2="58105" y2="19043"/>
                        <a14:foregroundMark x1="58105" y1="19043" x2="63379" y2="16211"/>
                        <a14:foregroundMark x1="70117" y1="26465" x2="61230" y2="49316"/>
                        <a14:foregroundMark x1="61230" y1="49316" x2="62305" y2="51563"/>
                        <a14:foregroundMark x1="55566" y1="31543" x2="78613" y2="56543"/>
                        <a14:foregroundMark x1="68457" y1="54199" x2="54688" y2="77051"/>
                        <a14:foregroundMark x1="34863" y1="67188" x2="38965" y2="55859"/>
                        <a14:foregroundMark x1="38965" y1="55859" x2="52930" y2="41309"/>
                        <a14:foregroundMark x1="52930" y1="41309" x2="54297" y2="40625"/>
                        <a14:foregroundMark x1="27930" y1="78809" x2="20508" y2="65137"/>
                        <a14:foregroundMark x1="20508" y1="65137" x2="20898" y2="41699"/>
                        <a14:foregroundMark x1="21387" y1="81836" x2="18262" y2="77637"/>
                        <a14:foregroundMark x1="18750" y1="79004" x2="21094" y2="829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0582" y="1382737"/>
            <a:ext cx="3343725" cy="3343725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4C9D0F9-7E27-81D9-D487-280C0DE4B18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849" y="-2834614"/>
            <a:ext cx="4362450" cy="4362450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709700A1-6DAA-999F-736A-12FA3973442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9537" y="495300"/>
            <a:ext cx="4524375" cy="452437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43C18D4F-67F5-6D2E-9989-54B41189BF8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7817" y="2216113"/>
            <a:ext cx="3024897" cy="302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12655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178</Words>
  <Application>Microsoft Office PowerPoint</Application>
  <PresentationFormat>Широкоэкранный</PresentationFormat>
  <Paragraphs>16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Dmitriy Makarov</dc:creator>
  <cp:lastModifiedBy>Dmitriy Makarov</cp:lastModifiedBy>
  <cp:revision>9</cp:revision>
  <dcterms:created xsi:type="dcterms:W3CDTF">2025-06-20T22:46:58Z</dcterms:created>
  <dcterms:modified xsi:type="dcterms:W3CDTF">2025-06-21T00:45:24Z</dcterms:modified>
</cp:coreProperties>
</file>

<file path=docProps/thumbnail.jpeg>
</file>